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97" r:id="rId2"/>
    <p:sldId id="258" r:id="rId3"/>
    <p:sldId id="259" r:id="rId4"/>
    <p:sldId id="294" r:id="rId5"/>
    <p:sldId id="279" r:id="rId6"/>
    <p:sldId id="288" r:id="rId7"/>
    <p:sldId id="289" r:id="rId8"/>
    <p:sldId id="299" r:id="rId9"/>
    <p:sldId id="276" r:id="rId10"/>
    <p:sldId id="281" r:id="rId11"/>
    <p:sldId id="272" r:id="rId12"/>
    <p:sldId id="273" r:id="rId13"/>
    <p:sldId id="298" r:id="rId14"/>
    <p:sldId id="292" r:id="rId15"/>
    <p:sldId id="291" r:id="rId16"/>
    <p:sldId id="295" r:id="rId17"/>
    <p:sldId id="296" r:id="rId18"/>
    <p:sldId id="283" r:id="rId19"/>
    <p:sldId id="270" r:id="rId20"/>
    <p:sldId id="278" r:id="rId21"/>
    <p:sldId id="282" r:id="rId22"/>
  </p:sldIdLst>
  <p:sldSz cx="18288000" cy="10287000"/>
  <p:notesSz cx="10287000" cy="18288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휴먼둥근헤드라인" panose="02030504000101010101" pitchFamily="18" charset="-127"/>
      <p:regular r:id="rId26"/>
    </p:embeddedFont>
    <p:embeddedFont>
      <p:font typeface="Agency FB" panose="020B0503020202020204" pitchFamily="34" charset="0"/>
      <p:regular r:id="rId27"/>
      <p:bold r:id="rId28"/>
    </p:embeddedFont>
    <p:embeddedFont>
      <p:font typeface="Bauhaus 93" panose="04030905020B02020C02" pitchFamily="82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ckwell" panose="02060603020205020403" pitchFamily="18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DA5FF"/>
    <a:srgbClr val="3A3A3A"/>
    <a:srgbClr val="380256"/>
    <a:srgbClr val="F7C303"/>
    <a:srgbClr val="DEA900"/>
    <a:srgbClr val="9A57CD"/>
    <a:srgbClr val="3F3F3F"/>
    <a:srgbClr val="B17ED8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E5B65-7285-4BA8-B00A-5E0C92AAF9B1}" v="64" dt="2020-12-13T12:15:54.582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95" autoAdjust="0"/>
    <p:restoredTop sz="93520" autoAdjust="0"/>
  </p:normalViewPr>
  <p:slideViewPr>
    <p:cSldViewPr>
      <p:cViewPr varScale="1">
        <p:scale>
          <a:sx n="72" d="100"/>
          <a:sy n="72" d="100"/>
        </p:scale>
        <p:origin x="1050" y="72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33FE5B65-7285-4BA8-B00A-5E0C92AAF9B1}"/>
    <pc:docChg chg="undo custSel delSld modSld sldOrd">
      <pc:chgData name="김 영준" userId="7be44b330a9232df" providerId="LiveId" clId="{33FE5B65-7285-4BA8-B00A-5E0C92AAF9B1}" dt="2020-12-13T12:24:54.612" v="834" actId="1038"/>
      <pc:docMkLst>
        <pc:docMk/>
      </pc:docMkLst>
      <pc:sldChg chg="addSp delSp modSp mod">
        <pc:chgData name="김 영준" userId="7be44b330a9232df" providerId="LiveId" clId="{33FE5B65-7285-4BA8-B00A-5E0C92AAF9B1}" dt="2020-12-10T05:17:21.947" v="26" actId="1076"/>
        <pc:sldMkLst>
          <pc:docMk/>
          <pc:sldMk cId="0" sldId="258"/>
        </pc:sldMkLst>
        <pc:spChg chg="add del mod">
          <ac:chgData name="김 영준" userId="7be44b330a9232df" providerId="LiveId" clId="{33FE5B65-7285-4BA8-B00A-5E0C92AAF9B1}" dt="2020-12-10T05:17:19.182" v="25" actId="478"/>
          <ac:spMkLst>
            <pc:docMk/>
            <pc:sldMk cId="0" sldId="258"/>
            <ac:spMk id="2" creationId="{8921325B-6C40-4861-B163-75BB1B72212C}"/>
          </ac:spMkLst>
        </pc:spChg>
        <pc:spChg chg="mod">
          <ac:chgData name="김 영준" userId="7be44b330a9232df" providerId="LiveId" clId="{33FE5B65-7285-4BA8-B00A-5E0C92AAF9B1}" dt="2020-12-10T05:17:21.947" v="26" actId="1076"/>
          <ac:spMkLst>
            <pc:docMk/>
            <pc:sldMk cId="0" sldId="258"/>
            <ac:spMk id="41" creationId="{8E303470-E102-4269-B1CE-BA7327956F53}"/>
          </ac:spMkLst>
        </pc:spChg>
      </pc:sldChg>
      <pc:sldChg chg="modSp mod">
        <pc:chgData name="김 영준" userId="7be44b330a9232df" providerId="LiveId" clId="{33FE5B65-7285-4BA8-B00A-5E0C92AAF9B1}" dt="2020-12-10T06:30:25.051" v="60" actId="20577"/>
        <pc:sldMkLst>
          <pc:docMk/>
          <pc:sldMk cId="0" sldId="270"/>
        </pc:sldMkLst>
        <pc:spChg chg="mod">
          <ac:chgData name="김 영준" userId="7be44b330a9232df" providerId="LiveId" clId="{33FE5B65-7285-4BA8-B00A-5E0C92AAF9B1}" dt="2020-12-10T06:30:25.051" v="60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del mod">
        <pc:chgData name="김 영준" userId="7be44b330a9232df" providerId="LiveId" clId="{33FE5B65-7285-4BA8-B00A-5E0C92AAF9B1}" dt="2020-12-10T05:17:50.760" v="34" actId="47"/>
        <pc:sldMkLst>
          <pc:docMk/>
          <pc:sldMk cId="1895054057" sldId="271"/>
        </pc:sldMkLst>
        <pc:spChg chg="mod">
          <ac:chgData name="김 영준" userId="7be44b330a9232df" providerId="LiveId" clId="{33FE5B65-7285-4BA8-B00A-5E0C92AAF9B1}" dt="2020-12-10T05:17:47.943" v="33" actId="20577"/>
          <ac:spMkLst>
            <pc:docMk/>
            <pc:sldMk cId="1895054057" sldId="271"/>
            <ac:spMk id="31" creationId="{45319B22-6122-45F0-8E10-A9844731B1F2}"/>
          </ac:spMkLst>
        </pc:spChg>
      </pc:sldChg>
      <pc:sldChg chg="modSp mod">
        <pc:chgData name="김 영준" userId="7be44b330a9232df" providerId="LiveId" clId="{33FE5B65-7285-4BA8-B00A-5E0C92AAF9B1}" dt="2020-12-13T12:12:56.850" v="522" actId="20577"/>
        <pc:sldMkLst>
          <pc:docMk/>
          <pc:sldMk cId="2825488296" sldId="273"/>
        </pc:sldMkLst>
        <pc:spChg chg="mod">
          <ac:chgData name="김 영준" userId="7be44b330a9232df" providerId="LiveId" clId="{33FE5B65-7285-4BA8-B00A-5E0C92AAF9B1}" dt="2020-12-13T12:12:56.850" v="522" actId="20577"/>
          <ac:spMkLst>
            <pc:docMk/>
            <pc:sldMk cId="2825488296" sldId="273"/>
            <ac:spMk id="43" creationId="{EAFB3C53-7825-44F1-A697-8296508E9527}"/>
          </ac:spMkLst>
        </pc:spChg>
        <pc:spChg chg="mod">
          <ac:chgData name="김 영준" userId="7be44b330a9232df" providerId="LiveId" clId="{33FE5B65-7285-4BA8-B00A-5E0C92AAF9B1}" dt="2020-12-13T12:12:41.496" v="508" actId="404"/>
          <ac:spMkLst>
            <pc:docMk/>
            <pc:sldMk cId="2825488296" sldId="273"/>
            <ac:spMk id="47" creationId="{666A4CAA-81F7-4C14-A8DE-FABE9D34AF1C}"/>
          </ac:spMkLst>
        </pc:spChg>
      </pc:sldChg>
      <pc:sldChg chg="ord">
        <pc:chgData name="김 영준" userId="7be44b330a9232df" providerId="LiveId" clId="{33FE5B65-7285-4BA8-B00A-5E0C92AAF9B1}" dt="2020-12-13T12:11:51.930" v="506"/>
        <pc:sldMkLst>
          <pc:docMk/>
          <pc:sldMk cId="1634616715" sldId="276"/>
        </pc:sldMkLst>
      </pc:sldChg>
      <pc:sldChg chg="delSp modSp mod ord">
        <pc:chgData name="김 영준" userId="7be44b330a9232df" providerId="LiveId" clId="{33FE5B65-7285-4BA8-B00A-5E0C92AAF9B1}" dt="2020-12-10T06:24:36.090" v="52" actId="1076"/>
        <pc:sldMkLst>
          <pc:docMk/>
          <pc:sldMk cId="2838216737" sldId="278"/>
        </pc:sldMkLst>
        <pc:spChg chg="del">
          <ac:chgData name="김 영준" userId="7be44b330a9232df" providerId="LiveId" clId="{33FE5B65-7285-4BA8-B00A-5E0C92AAF9B1}" dt="2020-12-10T06:24:30.985" v="51" actId="478"/>
          <ac:spMkLst>
            <pc:docMk/>
            <pc:sldMk cId="2838216737" sldId="278"/>
            <ac:spMk id="7" creationId="{F77364DE-9657-4384-B68D-E057271EBC5F}"/>
          </ac:spMkLst>
        </pc:spChg>
        <pc:spChg chg="mod">
          <ac:chgData name="김 영준" userId="7be44b330a9232df" providerId="LiveId" clId="{33FE5B65-7285-4BA8-B00A-5E0C92AAF9B1}" dt="2020-12-10T06:24:27.653" v="50" actId="20577"/>
          <ac:spMkLst>
            <pc:docMk/>
            <pc:sldMk cId="2838216737" sldId="278"/>
            <ac:spMk id="43" creationId="{939B2D05-C079-40B7-B6B9-FF7AFB109B0C}"/>
          </ac:spMkLst>
        </pc:spChg>
        <pc:spChg chg="mod">
          <ac:chgData name="김 영준" userId="7be44b330a9232df" providerId="LiveId" clId="{33FE5B65-7285-4BA8-B00A-5E0C92AAF9B1}" dt="2020-12-10T06:24:36.090" v="52" actId="1076"/>
          <ac:spMkLst>
            <pc:docMk/>
            <pc:sldMk cId="2838216737" sldId="278"/>
            <ac:spMk id="63" creationId="{C5256443-78B6-435D-9C0C-F3825FC6E0D9}"/>
          </ac:spMkLst>
        </pc:spChg>
      </pc:sldChg>
      <pc:sldChg chg="ord">
        <pc:chgData name="김 영준" userId="7be44b330a9232df" providerId="LiveId" clId="{33FE5B65-7285-4BA8-B00A-5E0C92AAF9B1}" dt="2020-12-13T12:11:33.399" v="500"/>
        <pc:sldMkLst>
          <pc:docMk/>
          <pc:sldMk cId="2849339362" sldId="279"/>
        </pc:sldMkLst>
      </pc:sldChg>
      <pc:sldChg chg="modSp mod">
        <pc:chgData name="김 영준" userId="7be44b330a9232df" providerId="LiveId" clId="{33FE5B65-7285-4BA8-B00A-5E0C92AAF9B1}" dt="2020-12-13T12:24:54.612" v="834" actId="1038"/>
        <pc:sldMkLst>
          <pc:docMk/>
          <pc:sldMk cId="545049607" sldId="283"/>
        </pc:sldMkLst>
        <pc:spChg chg="mod">
          <ac:chgData name="김 영준" userId="7be44b330a9232df" providerId="LiveId" clId="{33FE5B65-7285-4BA8-B00A-5E0C92AAF9B1}" dt="2020-12-13T12:24:54.612" v="834" actId="1038"/>
          <ac:spMkLst>
            <pc:docMk/>
            <pc:sldMk cId="545049607" sldId="283"/>
            <ac:spMk id="37" creationId="{4B90F03D-594C-46F4-B116-AAD62CFBFB46}"/>
          </ac:spMkLst>
        </pc:spChg>
        <pc:cxnChg chg="mod">
          <ac:chgData name="김 영준" userId="7be44b330a9232df" providerId="LiveId" clId="{33FE5B65-7285-4BA8-B00A-5E0C92AAF9B1}" dt="2020-12-13T12:24:48.660" v="817" actId="1037"/>
          <ac:cxnSpMkLst>
            <pc:docMk/>
            <pc:sldMk cId="545049607" sldId="283"/>
            <ac:cxnSpMk id="36" creationId="{E06B077C-BBA2-451F-B9B6-1896AF282828}"/>
          </ac:cxnSpMkLst>
        </pc:cxnChg>
      </pc:sldChg>
      <pc:sldChg chg="addSp modSp del mod">
        <pc:chgData name="김 영준" userId="7be44b330a9232df" providerId="LiveId" clId="{33FE5B65-7285-4BA8-B00A-5E0C92AAF9B1}" dt="2020-12-13T12:11:28.462" v="498" actId="47"/>
        <pc:sldMkLst>
          <pc:docMk/>
          <pc:sldMk cId="1679136544" sldId="287"/>
        </pc:sldMkLst>
        <pc:spChg chg="add mod">
          <ac:chgData name="김 영준" userId="7be44b330a9232df" providerId="LiveId" clId="{33FE5B65-7285-4BA8-B00A-5E0C92AAF9B1}" dt="2020-12-13T11:53:22.072" v="155"/>
          <ac:spMkLst>
            <pc:docMk/>
            <pc:sldMk cId="1679136544" sldId="287"/>
            <ac:spMk id="4" creationId="{2F3D965B-CE68-48C8-BA7E-89B38215D1FE}"/>
          </ac:spMkLst>
        </pc:spChg>
        <pc:spChg chg="mod">
          <ac:chgData name="김 영준" userId="7be44b330a9232df" providerId="LiveId" clId="{33FE5B65-7285-4BA8-B00A-5E0C92AAF9B1}" dt="2020-12-13T11:53:32.908" v="156" actId="1076"/>
          <ac:spMkLst>
            <pc:docMk/>
            <pc:sldMk cId="1679136544" sldId="287"/>
            <ac:spMk id="21" creationId="{6A267A35-016E-4BD6-9614-1E36FBE3D5FE}"/>
          </ac:spMkLst>
        </pc:spChg>
        <pc:picChg chg="add mod">
          <ac:chgData name="김 영준" userId="7be44b330a9232df" providerId="LiveId" clId="{33FE5B65-7285-4BA8-B00A-5E0C92AAF9B1}" dt="2020-12-13T11:50:01.778" v="110" actId="1076"/>
          <ac:picMkLst>
            <pc:docMk/>
            <pc:sldMk cId="1679136544" sldId="287"/>
            <ac:picMk id="3" creationId="{73629B27-3B73-48EB-A7B9-6CA77C6B3565}"/>
          </ac:picMkLst>
        </pc:picChg>
      </pc:sldChg>
      <pc:sldChg chg="addSp delSp modSp mod ord">
        <pc:chgData name="김 영준" userId="7be44b330a9232df" providerId="LiveId" clId="{33FE5B65-7285-4BA8-B00A-5E0C92AAF9B1}" dt="2020-12-13T12:11:37.008" v="502"/>
        <pc:sldMkLst>
          <pc:docMk/>
          <pc:sldMk cId="2199152188" sldId="288"/>
        </pc:sldMkLst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3" creationId="{352983DB-76A1-466F-8BED-FAC487BE9EA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4" creationId="{F63B5EBA-E9F9-4DCD-9484-59C1A85C01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" creationId="{B76D33DF-87B6-4EE4-98BA-30558A3C3D15}"/>
          </ac:spMkLst>
        </pc:spChg>
        <pc:spChg chg="add mod">
          <ac:chgData name="김 영준" userId="7be44b330a9232df" providerId="LiveId" clId="{33FE5B65-7285-4BA8-B00A-5E0C92AAF9B1}" dt="2020-12-13T12:10:09.803" v="354" actId="1076"/>
          <ac:spMkLst>
            <pc:docMk/>
            <pc:sldMk cId="2199152188" sldId="288"/>
            <ac:spMk id="7" creationId="{3C27D93A-7A3F-4392-BFBF-898AFD61282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0" creationId="{601E448F-9613-493A-B585-8D143C12B6B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2" creationId="{42A0697B-FA03-43CC-B937-8334E880FF54}"/>
          </ac:spMkLst>
        </pc:spChg>
        <pc:spChg chg="add mod">
          <ac:chgData name="김 영준" userId="7be44b330a9232df" providerId="LiveId" clId="{33FE5B65-7285-4BA8-B00A-5E0C92AAF9B1}" dt="2020-12-13T12:10:48.639" v="424" actId="1076"/>
          <ac:spMkLst>
            <pc:docMk/>
            <pc:sldMk cId="2199152188" sldId="288"/>
            <ac:spMk id="13" creationId="{F0DE88F7-898E-4303-9746-B605E38B4A9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" creationId="{8E9EAEB1-F773-4131-8F54-37A83F448D7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8" creationId="{2EA1396A-CFC5-4579-8E67-B1C2E627922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9" creationId="{F18BD812-CF64-478B-96B7-FF360A99C9EF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0" creationId="{153AAD6C-F5C9-4C28-A20E-E0BD8042675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1" creationId="{E06A8081-D7BB-401F-B9BC-2E814F55AB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2" creationId="{36233C6C-BF9A-40D1-9729-A0C8B3172B4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8" creationId="{4819632D-B308-4A1C-AFE7-203DBEE4A61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9" creationId="{E55D9980-8ED0-4019-B6E5-BF9A1D609CF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70" creationId="{5FFC83E5-7287-4F2D-BEC7-35987A09EC15}"/>
          </ac:spMkLst>
        </pc:spChg>
        <pc:spChg chg="add mod">
          <ac:chgData name="김 영준" userId="7be44b330a9232df" providerId="LiveId" clId="{33FE5B65-7285-4BA8-B00A-5E0C92AAF9B1}" dt="2020-12-13T12:11:07.749" v="497" actId="20577"/>
          <ac:spMkLst>
            <pc:docMk/>
            <pc:sldMk cId="2199152188" sldId="288"/>
            <ac:spMk id="106" creationId="{8C566107-B9DB-42BE-84C0-38E660424AA5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2" creationId="{6E71567F-538C-4F4F-A651-892B23BFB2A3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3" creationId="{E627F1C9-5805-4AB6-98F1-7A93DD04FC3C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7" creationId="{B0037443-F1C7-43B0-AF53-F8ABCAFDE4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9" creationId="{27BE3132-7F0D-4537-ABCF-59F5611BC53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0" creationId="{B465FB52-7A06-49E7-9692-D0DAE81C039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1" creationId="{0052C077-1ADE-48DA-9A95-6D78CA365AE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2" creationId="{0969B2C5-9F2D-4D26-B88D-EB8E745DAE9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4" creationId="{E0E458AD-82AC-4196-B878-7796A818EC3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5" creationId="{CEA3CEC5-81F7-461F-BFD8-F0616159543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6" creationId="{7C099975-8111-424D-BC33-57F128556C0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7" creationId="{EB90AA58-5C7E-4F98-96F5-EF813A7E4D2B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8" creationId="{7BB7DFCC-A90E-46D3-8CA7-44C986247B3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9" creationId="{095D0499-C7A4-4FC5-92B0-71EF1F91EAF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0" creationId="{7AF98CC0-73A2-4A6C-972E-4D79031F47BB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7" creationId="{1A5E0911-D300-4A66-87A7-2961FE9E5A6E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8" creationId="{FD0E7C56-D769-4FE4-816B-094FCB854B7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2" creationId="{31F9F3C2-9FBA-4F24-ADD2-6BEF896A41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4" creationId="{D24C84B0-7FD0-484B-9482-34199B44074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5" creationId="{4A74D888-7F66-469D-9A7C-E1FD23883821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6" creationId="{5536F1EB-D5F7-4C26-B42F-6FD59CCD894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7" creationId="{8D82DD3F-ED45-4494-91F8-22C08E5F43F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9" creationId="{05E00311-40A3-4E60-883F-94DF6A8BAEA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0" creationId="{58441A23-4FF5-4A9A-BDB7-E82DA2F82EE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1" creationId="{7E6E4B65-3AE6-467F-838A-2A8DDC45A05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2" creationId="{5D4C7A78-5E28-4082-9792-DA339CF0DCE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3" creationId="{98E90BB9-4D36-48C4-9BEA-34A36C048220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4" creationId="{F3502EDD-02D2-43D9-AE64-852CC4754DA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5" creationId="{16E3FCC7-B21C-4CBD-B6FC-E2AA5F4369D9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23" creationId="{D51A4E1E-C0A3-4EAF-88D0-2ADF60CD7C4D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32" creationId="{B81A01C8-990E-4D25-988A-65E1F0DA8B61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40" creationId="{C8FF37C0-F0D0-4DB0-A5B1-5BC90FCE60E6}"/>
          </ac:spMkLst>
        </pc:spChg>
        <pc:spChg chg="mod topLvl">
          <ac:chgData name="김 영준" userId="7be44b330a9232df" providerId="LiveId" clId="{33FE5B65-7285-4BA8-B00A-5E0C92AAF9B1}" dt="2020-12-13T11:57:45.963" v="263" actId="14100"/>
          <ac:spMkLst>
            <pc:docMk/>
            <pc:sldMk cId="2199152188" sldId="288"/>
            <ac:spMk id="252" creationId="{4CC9C81F-BD99-4368-83DB-753DFBD8717E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53" creationId="{785DBDC6-2827-41A2-8E8F-B73AFE0BE57C}"/>
          </ac:spMkLst>
        </pc:spChg>
        <pc:spChg chg="mod topLvl">
          <ac:chgData name="김 영준" userId="7be44b330a9232df" providerId="LiveId" clId="{33FE5B65-7285-4BA8-B00A-5E0C92AAF9B1}" dt="2020-12-13T11:57:07.048" v="164" actId="14100"/>
          <ac:spMkLst>
            <pc:docMk/>
            <pc:sldMk cId="2199152188" sldId="288"/>
            <ac:spMk id="254" creationId="{4E728410-5ECA-4FFE-92A4-0B5307DDCDF1}"/>
          </ac:spMkLst>
        </pc:s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8" creationId="{8BA0943B-C2A7-4E30-8EAD-10F55802754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9" creationId="{3C6EC0EE-868E-4A39-9C74-F68FDE53B0F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1" creationId="{1B75E080-5E63-4C3A-8F6F-9CF0AE6E56A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4" creationId="{28FDBCFF-9F50-4F7E-90A4-D7901F0BA827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" creationId="{B62BD5A9-8305-4934-80B3-4029DE37C63D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1" creationId="{A2D91A3C-9FA7-44B5-9952-348A3FFFB5AE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2" creationId="{D2E48DB6-4888-4E9D-BD98-1A460F1B499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0" creationId="{98A4A1AC-149A-48AF-95E1-8EBC921B2AEF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1" creationId="{4834E3CA-7D3B-487B-AAAE-0089BF4B0E1E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4" creationId="{5A149FBC-797D-4238-AE92-7443000816B1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5" creationId="{241298C7-587A-40A3-88F7-B32E2286853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6" creationId="{783B2BA8-1A60-48FF-937E-6D51C4D39FA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8" creationId="{78F91975-62D6-40BB-837F-57FD028F0930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73" creationId="{D564E6AC-1FD1-4669-9682-9F837D77138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5" creationId="{C64F0198-8CA3-4BF1-B0F0-D27795E6FA2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6" creationId="{A602AA69-28FF-4CF6-B3B0-94D81DD8A236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9" creationId="{CDE9A334-CB3A-4170-B5AF-CA6B7BA0AEE8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0" creationId="{55E08310-2ECF-44EF-BBFB-D4CA7EF26335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1" creationId="{BB4D3C6C-30A8-4A95-B301-A3C5342827A8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3" creationId="{6885B326-691D-4B11-ABE4-9B76D5C6C9EF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8" creationId="{9DB344CC-9891-4D93-99F8-ED3666F519C7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5" creationId="{9665869F-0B70-4CAA-83E6-D02419B12AF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6" creationId="{831A93F9-E888-460E-A243-0818443C040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7" creationId="{28D0F872-41A7-4BC9-9DD8-798C49722DDC}"/>
          </ac:grpSpMkLst>
        </pc:grpChg>
        <pc:picChg chg="mod topLvl">
          <ac:chgData name="김 영준" userId="7be44b330a9232df" providerId="LiveId" clId="{33FE5B65-7285-4BA8-B00A-5E0C92AAF9B1}" dt="2020-12-13T11:57:57.711" v="264" actId="1076"/>
          <ac:picMkLst>
            <pc:docMk/>
            <pc:sldMk cId="2199152188" sldId="288"/>
            <ac:picMk id="43" creationId="{4E46A012-E23F-48FC-BEC0-BADAC77ED87B}"/>
          </ac:picMkLst>
        </pc:picChg>
      </pc:sldChg>
      <pc:sldChg chg="modSp mod">
        <pc:chgData name="김 영준" userId="7be44b330a9232df" providerId="LiveId" clId="{33FE5B65-7285-4BA8-B00A-5E0C92AAF9B1}" dt="2020-12-13T11:56:01.899" v="158" actId="20577"/>
        <pc:sldMkLst>
          <pc:docMk/>
          <pc:sldMk cId="936052213" sldId="289"/>
        </pc:sldMkLst>
        <pc:spChg chg="mod">
          <ac:chgData name="김 영준" userId="7be44b330a9232df" providerId="LiveId" clId="{33FE5B65-7285-4BA8-B00A-5E0C92AAF9B1}" dt="2020-12-13T11:56:00.166" v="157" actId="2711"/>
          <ac:spMkLst>
            <pc:docMk/>
            <pc:sldMk cId="936052213" sldId="28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1.899" v="158" actId="20577"/>
          <ac:spMkLst>
            <pc:docMk/>
            <pc:sldMk cId="936052213" sldId="289"/>
            <ac:spMk id="23" creationId="{F453FB0F-E0ED-494C-A82E-19C5D197E3FE}"/>
          </ac:spMkLst>
        </pc:spChg>
      </pc:sldChg>
      <pc:sldChg chg="addSp delSp modSp mod">
        <pc:chgData name="김 영준" userId="7be44b330a9232df" providerId="LiveId" clId="{33FE5B65-7285-4BA8-B00A-5E0C92AAF9B1}" dt="2020-12-13T12:16:19.570" v="798" actId="2710"/>
        <pc:sldMkLst>
          <pc:docMk/>
          <pc:sldMk cId="3943112401" sldId="291"/>
        </pc:sldMkLst>
        <pc:spChg chg="del mod">
          <ac:chgData name="김 영준" userId="7be44b330a9232df" providerId="LiveId" clId="{33FE5B65-7285-4BA8-B00A-5E0C92AAF9B1}" dt="2020-12-13T12:14:44.517" v="717" actId="478"/>
          <ac:spMkLst>
            <pc:docMk/>
            <pc:sldMk cId="3943112401" sldId="291"/>
            <ac:spMk id="2" creationId="{CA9E67F3-769D-462F-8FA3-6900C03484CC}"/>
          </ac:spMkLst>
        </pc:spChg>
        <pc:spChg chg="add mod">
          <ac:chgData name="김 영준" userId="7be44b330a9232df" providerId="LiveId" clId="{33FE5B65-7285-4BA8-B00A-5E0C92AAF9B1}" dt="2020-12-13T12:16:19.570" v="798" actId="2710"/>
          <ac:spMkLst>
            <pc:docMk/>
            <pc:sldMk cId="3943112401" sldId="291"/>
            <ac:spMk id="3" creationId="{82CB619C-53A7-4C09-ADFF-25239E2547FC}"/>
          </ac:spMkLst>
        </pc:spChg>
      </pc:sldChg>
      <pc:sldChg chg="modSp mod">
        <pc:chgData name="김 영준" userId="7be44b330a9232df" providerId="LiveId" clId="{33FE5B65-7285-4BA8-B00A-5E0C92AAF9B1}" dt="2020-12-13T12:13:52.573" v="542" actId="2711"/>
        <pc:sldMkLst>
          <pc:docMk/>
          <pc:sldMk cId="4195427464" sldId="292"/>
        </pc:sldMkLst>
        <pc:spChg chg="mod">
          <ac:chgData name="김 영준" userId="7be44b330a9232df" providerId="LiveId" clId="{33FE5B65-7285-4BA8-B00A-5E0C92AAF9B1}" dt="2020-12-13T12:13:49.111" v="541" actId="2711"/>
          <ac:spMkLst>
            <pc:docMk/>
            <pc:sldMk cId="4195427464" sldId="292"/>
            <ac:spMk id="2" creationId="{CA9E67F3-769D-462F-8FA3-6900C03484CC}"/>
          </ac:spMkLst>
        </pc:spChg>
        <pc:spChg chg="mod">
          <ac:chgData name="김 영준" userId="7be44b330a9232df" providerId="LiveId" clId="{33FE5B65-7285-4BA8-B00A-5E0C92AAF9B1}" dt="2020-12-13T12:13:52.573" v="542" actId="2711"/>
          <ac:spMkLst>
            <pc:docMk/>
            <pc:sldMk cId="4195427464" sldId="292"/>
            <ac:spMk id="17" creationId="{E74ECA04-7E31-4CCC-AD09-93D37E6A3F38}"/>
          </ac:spMkLst>
        </pc:spChg>
      </pc:sldChg>
      <pc:sldChg chg="addSp modSp mod">
        <pc:chgData name="김 영준" userId="7be44b330a9232df" providerId="LiveId" clId="{33FE5B65-7285-4BA8-B00A-5E0C92AAF9B1}" dt="2020-12-10T06:22:10.071" v="35" actId="20577"/>
        <pc:sldMkLst>
          <pc:docMk/>
          <pc:sldMk cId="0" sldId="297"/>
        </pc:sldMkLst>
        <pc:spChg chg="mod">
          <ac:chgData name="김 영준" userId="7be44b330a9232df" providerId="LiveId" clId="{33FE5B65-7285-4BA8-B00A-5E0C92AAF9B1}" dt="2020-12-10T06:22:10.071" v="35" actId="20577"/>
          <ac:spMkLst>
            <pc:docMk/>
            <pc:sldMk cId="0" sldId="297"/>
            <ac:spMk id="5" creationId="{4D1295C0-6E65-4922-9717-36D872C10F22}"/>
          </ac:spMkLst>
        </pc:spChg>
        <pc:spChg chg="add mod">
          <ac:chgData name="김 영준" userId="7be44b330a9232df" providerId="LiveId" clId="{33FE5B65-7285-4BA8-B00A-5E0C92AAF9B1}" dt="2020-12-10T05:16:31.123" v="1" actId="1076"/>
          <ac:spMkLst>
            <pc:docMk/>
            <pc:sldMk cId="0" sldId="297"/>
            <ac:spMk id="6" creationId="{510A1F00-8A2E-446C-AF5D-7F04C68A50B6}"/>
          </ac:spMkLst>
        </pc:spChg>
        <pc:spChg chg="add mod">
          <ac:chgData name="김 영준" userId="7be44b330a9232df" providerId="LiveId" clId="{33FE5B65-7285-4BA8-B00A-5E0C92AAF9B1}" dt="2020-12-10T05:16:34.925" v="13"/>
          <ac:spMkLst>
            <pc:docMk/>
            <pc:sldMk cId="0" sldId="297"/>
            <ac:spMk id="7" creationId="{9AD4DC7B-02FD-42B4-8B84-BBFC0B5933C3}"/>
          </ac:spMkLst>
        </pc:spChg>
        <pc:cxnChg chg="add mod">
          <ac:chgData name="김 영준" userId="7be44b330a9232df" providerId="LiveId" clId="{33FE5B65-7285-4BA8-B00A-5E0C92AAF9B1}" dt="2020-12-10T05:16:31.123" v="1" actId="1076"/>
          <ac:cxnSpMkLst>
            <pc:docMk/>
            <pc:sldMk cId="0" sldId="297"/>
            <ac:cxnSpMk id="8" creationId="{9BF9A596-DA71-42FA-8ED0-56D1674F16AA}"/>
          </ac:cxnSpMkLst>
        </pc:cxnChg>
      </pc:sldChg>
      <pc:sldChg chg="delSp modSp mod">
        <pc:chgData name="김 영준" userId="7be44b330a9232df" providerId="LiveId" clId="{33FE5B65-7285-4BA8-B00A-5E0C92AAF9B1}" dt="2020-12-13T12:13:39.280" v="540" actId="1036"/>
        <pc:sldMkLst>
          <pc:docMk/>
          <pc:sldMk cId="1230100409" sldId="298"/>
        </pc:sldMkLst>
        <pc:spChg chg="mod topLvl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2" creationId="{0FDD5F6A-C70E-42CE-A9BC-819FF043A61D}"/>
          </ac:spMkLst>
        </pc:spChg>
        <pc:spChg chg="del mod topLvl">
          <ac:chgData name="김 영준" userId="7be44b330a9232df" providerId="LiveId" clId="{33FE5B65-7285-4BA8-B00A-5E0C92AAF9B1}" dt="2020-12-13T12:13:33.449" v="526" actId="478"/>
          <ac:spMkLst>
            <pc:docMk/>
            <pc:sldMk cId="1230100409" sldId="298"/>
            <ac:spMk id="17" creationId="{01539D49-FEFE-4CED-93AF-5F1E84FAF65E}"/>
          </ac:spMkLst>
        </pc:spChg>
        <pc:spChg chg="mod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19" creationId="{6E34CCFA-5EA8-426F-89C0-4EB1D7868B74}"/>
          </ac:spMkLst>
        </pc:spChg>
        <pc:grpChg chg="del mod">
          <ac:chgData name="김 영준" userId="7be44b330a9232df" providerId="LiveId" clId="{33FE5B65-7285-4BA8-B00A-5E0C92AAF9B1}" dt="2020-12-13T12:13:31.225" v="525" actId="165"/>
          <ac:grpSpMkLst>
            <pc:docMk/>
            <pc:sldMk cId="1230100409" sldId="298"/>
            <ac:grpSpMk id="3" creationId="{283B102A-4600-44EF-B12F-0BCE2EC159F7}"/>
          </ac:grpSpMkLst>
        </pc:grpChg>
      </pc:sldChg>
      <pc:sldChg chg="modSp mod">
        <pc:chgData name="김 영준" userId="7be44b330a9232df" providerId="LiveId" clId="{33FE5B65-7285-4BA8-B00A-5E0C92AAF9B1}" dt="2020-12-13T11:56:09.388" v="159" actId="2711"/>
        <pc:sldMkLst>
          <pc:docMk/>
          <pc:sldMk cId="2487557645" sldId="299"/>
        </pc:sldMkLst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3" creationId="{F453FB0F-E0ED-494C-A82E-19C5D197E3FE}"/>
          </ac:spMkLst>
        </pc:sp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6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419600" y="1621676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419600" y="4676388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 기법을 적용하여 프레임워크를 제작해 봄으로써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프로그램 설계 구현 문제가 발생했을 때 유연하게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대처할 수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있는 능력을 기른다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파악하고 애니메이션을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모델에 적용해 봄으로써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모델구조와 렌더링 파이프라인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이해를 높인다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CB619C-53A7-4C09-ADFF-25239E2547FC}"/>
              </a:ext>
            </a:extLst>
          </p:cNvPr>
          <p:cNvSpPr txBox="1"/>
          <p:nvPr/>
        </p:nvSpPr>
        <p:spPr>
          <a:xfrm>
            <a:off x="4449380" y="1866900"/>
            <a:ext cx="9499716" cy="5881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및 이루고 싶은 것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/>
              <a:t>AWS </a:t>
            </a:r>
            <a:r>
              <a:rPr lang="ko-KR" altLang="en-US" sz="4800" dirty="0"/>
              <a:t>서비스를 통한 </a:t>
            </a:r>
            <a:r>
              <a:rPr lang="en-US" altLang="ko-KR" sz="4800" dirty="0"/>
              <a:t>DB </a:t>
            </a:r>
            <a:r>
              <a:rPr lang="ko-KR" altLang="en-US" sz="4800" dirty="0"/>
              <a:t>관리</a:t>
            </a:r>
            <a:r>
              <a:rPr lang="en-US" altLang="ko-KR" sz="4800" dirty="0"/>
              <a:t>: RDS</a:t>
            </a:r>
          </a:p>
          <a:p>
            <a:pPr>
              <a:lnSpc>
                <a:spcPct val="150000"/>
              </a:lnSpc>
            </a:pPr>
            <a:r>
              <a:rPr lang="en-US" altLang="ko-KR" sz="4800" dirty="0"/>
              <a:t>IOCP</a:t>
            </a:r>
            <a:r>
              <a:rPr lang="ko-KR" altLang="en-US" sz="4800" dirty="0"/>
              <a:t>를 통한 서버 구현</a:t>
            </a:r>
            <a:endParaRPr lang="en-US" altLang="ko-KR" sz="4800" dirty="0"/>
          </a:p>
          <a:p>
            <a:pPr>
              <a:lnSpc>
                <a:spcPct val="150000"/>
              </a:lnSpc>
            </a:pPr>
            <a:r>
              <a:rPr lang="ko-KR" altLang="en-US" sz="4800" dirty="0"/>
              <a:t>패킷 크기에 대한 최적화</a:t>
            </a:r>
            <a:endParaRPr lang="en-US" altLang="ko-KR" sz="4800" dirty="0"/>
          </a:p>
          <a:p>
            <a:pPr>
              <a:lnSpc>
                <a:spcPct val="150000"/>
              </a:lnSpc>
            </a:pPr>
            <a:r>
              <a:rPr lang="ko-KR" altLang="en-US" sz="4800" dirty="0"/>
              <a:t>게임 로직 처리 속도에 대한 최적화</a:t>
            </a: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2590799" y="1574121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831</Words>
  <Application>Microsoft Office PowerPoint</Application>
  <PresentationFormat>사용자 지정</PresentationFormat>
  <Paragraphs>295</Paragraphs>
  <Slides>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8" baseType="lpstr">
      <vt:lpstr>에스코어 드림 2 ExtraLight</vt:lpstr>
      <vt:lpstr>Rockwell</vt:lpstr>
      <vt:lpstr>에스코어 드림 5</vt:lpstr>
      <vt:lpstr>맑은 고딕</vt:lpstr>
      <vt:lpstr>Batang</vt:lpstr>
      <vt:lpstr>Bauhaus 93</vt:lpstr>
      <vt:lpstr>Calibri</vt:lpstr>
      <vt:lpstr>휴먼둥근헤드라인</vt:lpstr>
      <vt:lpstr>Adobe 고딕 Std B</vt:lpstr>
      <vt:lpstr>에스코어 드림 4 Regular</vt:lpstr>
      <vt:lpstr>?? ??</vt:lpstr>
      <vt:lpstr>Agency FB</vt:lpstr>
      <vt:lpstr>에스코어 드림 3 Light</vt:lpstr>
      <vt:lpstr>에스코어 드림 9 Black</vt:lpstr>
      <vt:lpstr>Futura Bk BT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167</cp:revision>
  <dcterms:created xsi:type="dcterms:W3CDTF">2020-10-05T11:23:33Z</dcterms:created>
  <dcterms:modified xsi:type="dcterms:W3CDTF">2020-12-14T04:36:57Z</dcterms:modified>
</cp:coreProperties>
</file>